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ACE1-DAD8-4C79-9A24-3AD387D45957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556D-EDC3-422D-86E8-820308E0E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03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ACE1-DAD8-4C79-9A24-3AD387D45957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556D-EDC3-422D-86E8-820308E0E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26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ACE1-DAD8-4C79-9A24-3AD387D45957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556D-EDC3-422D-86E8-820308E0E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17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ACE1-DAD8-4C79-9A24-3AD387D45957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556D-EDC3-422D-86E8-820308E0E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1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ACE1-DAD8-4C79-9A24-3AD387D45957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556D-EDC3-422D-86E8-820308E0E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98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ACE1-DAD8-4C79-9A24-3AD387D45957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556D-EDC3-422D-86E8-820308E0E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46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ACE1-DAD8-4C79-9A24-3AD387D45957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556D-EDC3-422D-86E8-820308E0E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56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ACE1-DAD8-4C79-9A24-3AD387D45957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556D-EDC3-422D-86E8-820308E0E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97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ACE1-DAD8-4C79-9A24-3AD387D45957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556D-EDC3-422D-86E8-820308E0E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99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ACE1-DAD8-4C79-9A24-3AD387D45957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556D-EDC3-422D-86E8-820308E0E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ACE1-DAD8-4C79-9A24-3AD387D45957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556D-EDC3-422D-86E8-820308E0E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0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ACE1-DAD8-4C79-9A24-3AD387D45957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556D-EDC3-422D-86E8-820308E0E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05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68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61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22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90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657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</dc:creator>
  <cp:lastModifiedBy>Rosali Gomes Araujo Maciel</cp:lastModifiedBy>
  <cp:revision>2</cp:revision>
  <dcterms:created xsi:type="dcterms:W3CDTF">2021-10-08T17:13:28Z</dcterms:created>
  <dcterms:modified xsi:type="dcterms:W3CDTF">2022-05-31T18:30:58Z</dcterms:modified>
</cp:coreProperties>
</file>